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/>
    <p:restoredTop sz="91478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sessions/480686" TargetMode="External"/><Relationship Id="rId2" Type="http://schemas.openxmlformats.org/officeDocument/2006/relationships/hyperlink" Target="https://nu.bootcampcontent.com/NU-Coding-Bootcamp/NUEVA201809FSF4/tree/master/activities/01-week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u.bootcampcontent.com/NU-Coding-Bootcamp/NUEVA201809FSF4/tree/master/homework%20assignments/01-week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dirty="0"/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82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1908AD-1E6C-2C40-AEB6-0AC3E333886A}"/>
              </a:ext>
            </a:extLst>
          </p:cNvPr>
          <p:cNvSpPr/>
          <p:nvPr/>
        </p:nvSpPr>
        <p:spPr>
          <a:xfrm>
            <a:off x="500231" y="2074451"/>
            <a:ext cx="8127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https://nu.bootcampcontent.com/NU-Coding-Bootcamp/NUEVA201809FSF4/tree/master/activities/01-week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8986F-45A4-094A-B477-59F8D50FD026}"/>
              </a:ext>
            </a:extLst>
          </p:cNvPr>
          <p:cNvSpPr/>
          <p:nvPr/>
        </p:nvSpPr>
        <p:spPr>
          <a:xfrm>
            <a:off x="500230" y="3222175"/>
            <a:ext cx="6191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https://www.bootcampspot.com/sessions/480686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8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/>
              <a:t>class content and </a:t>
            </a:r>
            <a:r>
              <a:rPr dirty="0"/>
              <a:t>homework repository.</a:t>
            </a:r>
            <a:br>
              <a:rPr dirty="0"/>
            </a:br>
            <a:br>
              <a:rPr dirty="0"/>
            </a:br>
            <a:r>
              <a:rPr lang="en-US" dirty="0">
                <a:hlinkClick r:id="rId2"/>
              </a:rPr>
              <a:t>https://nu.bootcampcontent.com/NU-Coding-Bootcamp/NUEVA201809FSF4/tree/master/homework%20assignments/01-week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</a:t>
            </a:r>
            <a:r>
              <a:rPr lang="en-US"/>
              <a:t>Saturday October 6th</a:t>
            </a:r>
            <a:endParaRPr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2211</Words>
  <Application>Microsoft Macintosh PowerPoint</Application>
  <PresentationFormat>On-screen Show (4:3)</PresentationFormat>
  <Paragraphs>450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Microsoft Office User</cp:lastModifiedBy>
  <cp:revision>9</cp:revision>
  <dcterms:modified xsi:type="dcterms:W3CDTF">2018-09-27T15:39:56Z</dcterms:modified>
</cp:coreProperties>
</file>